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8" r:id="rId3"/>
    <p:sldId id="263" r:id="rId4"/>
    <p:sldId id="268" r:id="rId5"/>
    <p:sldId id="267" r:id="rId6"/>
    <p:sldId id="266" r:id="rId7"/>
    <p:sldId id="265" r:id="rId8"/>
    <p:sldId id="275" r:id="rId9"/>
    <p:sldId id="276" r:id="rId10"/>
    <p:sldId id="278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4435-B30C-494D-AAD4-E31018D4F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1D87D-2004-4D6C-9C51-241CAFEA3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A85C-C698-48E7-8E13-337DAD68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D9E25-7D90-45E0-A229-C50A7C03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D635-8E36-49C4-87DF-D9D10BFB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6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DE73-6A79-48F2-8676-534AC9CD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F69D0-A853-40D8-9876-0DBD60B55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BAD5B-BA38-4561-8798-92646C8D4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12B19-425A-445B-BB77-C95017E0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4BAF-FC90-4D0D-BBA9-8519FC56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5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E87C05-AF8B-418A-B296-30A72398E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38163-9925-46D7-AC10-D67722CF8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1AE8-CF83-4129-8FB0-A7EFACAC7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8576A-8BBB-4577-BD92-07392845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6DCA-7C9F-46B7-89F8-B2333C64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9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BB48-EC86-44A4-B9D7-5AEC9B27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D56F-03AA-4518-8EED-8E29D5E7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CA76D-A9C6-4C98-9367-8608D245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B899D-7712-4701-9D40-73464F99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4FEA7-A607-451E-8AE7-2B39E385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8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22FC-724C-4052-B2FA-C4B8C952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6FE0B-D4C2-4A1B-B2B7-9CFFBDEB7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8EE38-B1DF-46FC-A835-33EE4E62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E7E28-B44C-492B-82CA-98235289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E04BB-6E73-4314-A096-1486A83C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4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CDFD-361A-4154-9081-B17DB0A1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69BD8-CF1B-4B8F-846F-961271792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50D28-26A2-445C-B7D9-4C469BCFB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9F812-3BC5-4F8F-871E-6D698D2F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BEE80-1B42-4366-A8C0-ED04B35B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FF8EF-F74A-4537-83D5-38ED688A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7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410B-4B2D-4328-BD57-1AD606B1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4027F-728A-4A34-A0CD-515481EE3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B9187-9804-4D1A-B5D6-75536F1B2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EEFF3-E61C-4794-8892-608A2A8AE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1CA0A-C2B7-4016-853F-0799CE55F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B62331-996C-4A99-AB68-BFCBF09D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120BF-D32E-46F0-AA1B-5BF7B56F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76516-DCB0-431C-B7F0-1511732B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426E0-9D0C-4BA6-B227-B525BB60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AB456-F4F8-4F42-B332-23997092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BBB22-3DF9-4344-BC4B-B3D68D5B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94A73-94CA-44EE-8569-3CF4D03F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1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CAB8F-7DD7-4B04-9C99-AB4C4119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4A858-CDF5-4A2C-B722-2A87EF2D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A1D36-77A2-4C2A-9DD5-65A39B37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0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89C1-D707-4295-ACF7-40555D3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2D722-2576-4131-BE42-1DCEAEEB1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452DB-AA02-4044-B674-911705FDE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B8D37-F493-45C7-81D2-A09603CF0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E139C-BA6A-4260-A2D5-58D606933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98642-82B4-48B9-908E-AA64441F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F1AC-1AA8-4ED0-BB87-F03F61E2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174AF-E733-416E-8C65-3C28A6B59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54F2B-DAC5-46C9-BDE7-02B140809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F25ED-13F0-4ECA-AB51-75BA6C17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69F5D-FF21-441B-BA01-2DF5D849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5DFA2-BD75-4D8A-9FEC-69913A8B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9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AE3B3-E7E5-4B13-AF06-05647D43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2B220-BDCB-4D67-8C2D-AD7D954F9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935BA-4810-45C1-B225-03DF6961E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C7451-4D61-45FA-836C-89F68265CB11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1386-DE84-479B-B6A8-7EA708279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021B-A68A-47B0-9932-3595435B5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D2F30-DF37-400C-A987-FBAA8B90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6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BBD5-2AB1-4245-BDBA-913D5D140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2268"/>
            <a:ext cx="9144000" cy="10334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DIY Self-Balancing Robot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D725D-09B1-49B3-94CA-0607D421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0F277DA-9991-4B43-BC90-B0D7F5BAB77E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 Geeks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B3348B-A5B7-4165-90AC-84AAF3872CA1}"/>
              </a:ext>
            </a:extLst>
          </p:cNvPr>
          <p:cNvSpPr txBox="1">
            <a:spLocks/>
          </p:cNvSpPr>
          <p:nvPr/>
        </p:nvSpPr>
        <p:spPr>
          <a:xfrm>
            <a:off x="-180379" y="0"/>
            <a:ext cx="2908852" cy="526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www.iot-geeks.org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F3C110-E991-48A8-8276-2380F2BD1016}"/>
              </a:ext>
            </a:extLst>
          </p:cNvPr>
          <p:cNvSpPr/>
          <p:nvPr/>
        </p:nvSpPr>
        <p:spPr>
          <a:xfrm>
            <a:off x="3048000" y="39457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By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Murugadoss Balasubramanian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16/09/2019</a:t>
            </a:r>
          </a:p>
        </p:txBody>
      </p:sp>
    </p:spTree>
    <p:extLst>
      <p:ext uri="{BB962C8B-B14F-4D97-AF65-F5344CB8AC3E}">
        <p14:creationId xmlns:p14="http://schemas.microsoft.com/office/powerpoint/2010/main" val="97816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Step8: Ready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E2867-E6F5-4284-AB4E-ED44C683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7DB0A86-8367-4E7E-A389-BCB885F81300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 Geeks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993E9-958E-4C5B-826E-EEB25CD98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83" y="931673"/>
            <a:ext cx="7319634" cy="5488617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955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Demo!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E2867-E6F5-4284-AB4E-ED44C6833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7DB0A86-8367-4E7E-A389-BCB885F81300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 Geeks</a:t>
            </a:r>
          </a:p>
        </p:txBody>
      </p:sp>
      <p:pic>
        <p:nvPicPr>
          <p:cNvPr id="2" name="Self-Balancing">
            <a:hlinkClick r:id="" action="ppaction://media"/>
            <a:extLst>
              <a:ext uri="{FF2B5EF4-FFF2-40B4-BE49-F238E27FC236}">
                <a16:creationId xmlns:a16="http://schemas.microsoft.com/office/drawing/2014/main" id="{F93B1FFB-287D-4E53-89C0-D346B725B7C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4175" y="1122362"/>
            <a:ext cx="9431182" cy="5305040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221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534" y="2647122"/>
            <a:ext cx="12402533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Questions!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E2867-E6F5-4284-AB4E-ED44C683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7DB0A86-8367-4E7E-A389-BCB885F81300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 Geeks</a:t>
            </a:r>
          </a:p>
        </p:txBody>
      </p:sp>
    </p:spTree>
    <p:extLst>
      <p:ext uri="{BB962C8B-B14F-4D97-AF65-F5344CB8AC3E}">
        <p14:creationId xmlns:p14="http://schemas.microsoft.com/office/powerpoint/2010/main" val="4175486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1E2E65C-EA20-4217-AA83-8DCACACC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73" y="862155"/>
            <a:ext cx="7500730" cy="5625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1A587-9CFD-4A43-B24D-34271C5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1198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What's in the Kit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0DFEB-22FA-4673-8550-B5262F147FDC}"/>
              </a:ext>
            </a:extLst>
          </p:cNvPr>
          <p:cNvSpPr txBox="1"/>
          <p:nvPr/>
        </p:nvSpPr>
        <p:spPr>
          <a:xfrm>
            <a:off x="10561982" y="1907017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Motors(9-12V)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247B93-D920-4806-9495-EE413032A72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924800" y="2091683"/>
            <a:ext cx="2637182" cy="419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C51936-58A4-4BA3-B19E-B7D808EC71A2}"/>
              </a:ext>
            </a:extLst>
          </p:cNvPr>
          <p:cNvSpPr txBox="1"/>
          <p:nvPr/>
        </p:nvSpPr>
        <p:spPr>
          <a:xfrm>
            <a:off x="10561982" y="2444515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Cable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AEA477-3A2B-4DC8-A536-12A597918157}"/>
              </a:ext>
            </a:extLst>
          </p:cNvPr>
          <p:cNvCxnSpPr>
            <a:cxnSpLocks/>
          </p:cNvCxnSpPr>
          <p:nvPr/>
        </p:nvCxnSpPr>
        <p:spPr>
          <a:xfrm flipH="1">
            <a:off x="9024730" y="2629181"/>
            <a:ext cx="1537252" cy="11499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043B66-C046-49CD-BD7E-8841AB4E4A76}"/>
              </a:ext>
            </a:extLst>
          </p:cNvPr>
          <p:cNvSpPr txBox="1"/>
          <p:nvPr/>
        </p:nvSpPr>
        <p:spPr>
          <a:xfrm>
            <a:off x="10576707" y="5113712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Jumper Cable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FB83EF-7FB0-4911-8052-6F4770034E2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627165" y="4671866"/>
            <a:ext cx="1949542" cy="626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339EC8-F853-4645-B733-5BE6849AAAA4}"/>
              </a:ext>
            </a:extLst>
          </p:cNvPr>
          <p:cNvSpPr txBox="1"/>
          <p:nvPr/>
        </p:nvSpPr>
        <p:spPr>
          <a:xfrm>
            <a:off x="10561982" y="580427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 Cable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9C5A4-CED6-43BE-AC87-97983AD91C4C}"/>
              </a:ext>
            </a:extLst>
          </p:cNvPr>
          <p:cNvCxnSpPr>
            <a:cxnSpLocks/>
          </p:cNvCxnSpPr>
          <p:nvPr/>
        </p:nvCxnSpPr>
        <p:spPr>
          <a:xfrm flipH="1" flipV="1">
            <a:off x="8362122" y="5298378"/>
            <a:ext cx="2199860" cy="690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258508-82A3-45B0-A37C-CFAD9E3DE03A}"/>
              </a:ext>
            </a:extLst>
          </p:cNvPr>
          <p:cNvSpPr txBox="1"/>
          <p:nvPr/>
        </p:nvSpPr>
        <p:spPr>
          <a:xfrm>
            <a:off x="330703" y="400665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MPU-6050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2C6DE9-C472-475A-8A5B-6A5F226C4359}"/>
              </a:ext>
            </a:extLst>
          </p:cNvPr>
          <p:cNvCxnSpPr>
            <a:cxnSpLocks/>
          </p:cNvCxnSpPr>
          <p:nvPr/>
        </p:nvCxnSpPr>
        <p:spPr>
          <a:xfrm flipV="1">
            <a:off x="1630018" y="2883995"/>
            <a:ext cx="3154017" cy="13461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2D2F0C-F51D-414D-88D1-C45C2FE79ACC}"/>
              </a:ext>
            </a:extLst>
          </p:cNvPr>
          <p:cNvCxnSpPr>
            <a:cxnSpLocks/>
          </p:cNvCxnSpPr>
          <p:nvPr/>
        </p:nvCxnSpPr>
        <p:spPr>
          <a:xfrm flipH="1">
            <a:off x="6241774" y="1666980"/>
            <a:ext cx="4334933" cy="2103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E01F0-71D2-4B8F-81F9-CB22B847D3BB}"/>
              </a:ext>
            </a:extLst>
          </p:cNvPr>
          <p:cNvSpPr txBox="1"/>
          <p:nvPr/>
        </p:nvSpPr>
        <p:spPr>
          <a:xfrm>
            <a:off x="311030" y="548304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Chassis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11DD4A-1362-4147-B71D-5A0836CA459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173767" y="4891124"/>
            <a:ext cx="3032027" cy="7765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42CFBD2-9CFA-4108-AC0E-C5491253F246}"/>
              </a:ext>
            </a:extLst>
          </p:cNvPr>
          <p:cNvSpPr txBox="1"/>
          <p:nvPr/>
        </p:nvSpPr>
        <p:spPr>
          <a:xfrm>
            <a:off x="381475" y="2839970"/>
            <a:ext cx="93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</a:p>
          <a:p>
            <a:r>
              <a:rPr lang="en-US" dirty="0">
                <a:solidFill>
                  <a:schemeClr val="bg1"/>
                </a:solidFill>
              </a:rPr>
              <a:t>Nano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7B7FE9-3E0F-4C1B-A9AA-1FB8C34C8169}"/>
              </a:ext>
            </a:extLst>
          </p:cNvPr>
          <p:cNvCxnSpPr>
            <a:cxnSpLocks/>
          </p:cNvCxnSpPr>
          <p:nvPr/>
        </p:nvCxnSpPr>
        <p:spPr>
          <a:xfrm>
            <a:off x="1630018" y="3108726"/>
            <a:ext cx="15372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39E9BB-93D3-4F15-A309-B6B70EC0FE1D}"/>
              </a:ext>
            </a:extLst>
          </p:cNvPr>
          <p:cNvSpPr txBox="1"/>
          <p:nvPr/>
        </p:nvSpPr>
        <p:spPr>
          <a:xfrm>
            <a:off x="419400" y="1230962"/>
            <a:ext cx="146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L293D Motor Controller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B411AF-519E-4C7F-BB44-DBD79761620D}"/>
              </a:ext>
            </a:extLst>
          </p:cNvPr>
          <p:cNvCxnSpPr>
            <a:cxnSpLocks/>
          </p:cNvCxnSpPr>
          <p:nvPr/>
        </p:nvCxnSpPr>
        <p:spPr>
          <a:xfrm>
            <a:off x="1667996" y="1620986"/>
            <a:ext cx="2537798" cy="4390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DC6A596-2641-41F2-9D2E-34EFEC831054}"/>
              </a:ext>
            </a:extLst>
          </p:cNvPr>
          <p:cNvSpPr txBox="1"/>
          <p:nvPr/>
        </p:nvSpPr>
        <p:spPr>
          <a:xfrm>
            <a:off x="381475" y="2074660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ON/OFF</a:t>
            </a:r>
          </a:p>
          <a:p>
            <a:r>
              <a:rPr lang="en-US" dirty="0" err="1">
                <a:solidFill>
                  <a:schemeClr val="bg1"/>
                </a:solidFill>
              </a:rPr>
              <a:t>Swtich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F0C15B-66BD-4AD1-BEF9-D4214136B98B}"/>
              </a:ext>
            </a:extLst>
          </p:cNvPr>
          <p:cNvCxnSpPr>
            <a:cxnSpLocks/>
          </p:cNvCxnSpPr>
          <p:nvPr/>
        </p:nvCxnSpPr>
        <p:spPr>
          <a:xfrm>
            <a:off x="1618346" y="2397825"/>
            <a:ext cx="1734454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44D4CDE-D7D6-4187-9C78-5E1336E12BB8}"/>
              </a:ext>
            </a:extLst>
          </p:cNvPr>
          <p:cNvSpPr txBox="1"/>
          <p:nvPr/>
        </p:nvSpPr>
        <p:spPr>
          <a:xfrm>
            <a:off x="10606680" y="143851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Wheels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519D5A-D2B2-439B-8136-E0F7E69033FB}"/>
              </a:ext>
            </a:extLst>
          </p:cNvPr>
          <p:cNvSpPr txBox="1"/>
          <p:nvPr/>
        </p:nvSpPr>
        <p:spPr>
          <a:xfrm>
            <a:off x="311030" y="4747679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(9V)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C9B5F1-8988-460F-B479-4E304132E0D8}"/>
              </a:ext>
            </a:extLst>
          </p:cNvPr>
          <p:cNvCxnSpPr>
            <a:cxnSpLocks/>
          </p:cNvCxnSpPr>
          <p:nvPr/>
        </p:nvCxnSpPr>
        <p:spPr>
          <a:xfrm flipV="1">
            <a:off x="1624930" y="3903981"/>
            <a:ext cx="2986827" cy="1059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B3F4C8EC-51AA-492E-9420-B58952BD8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520" y="65792"/>
            <a:ext cx="950534" cy="848139"/>
          </a:xfrm>
          <a:prstGeom prst="rect">
            <a:avLst/>
          </a:prstGeom>
        </p:spPr>
      </p:pic>
      <p:sp>
        <p:nvSpPr>
          <p:cNvPr id="63" name="Subtitle 2">
            <a:extLst>
              <a:ext uri="{FF2B5EF4-FFF2-40B4-BE49-F238E27FC236}">
                <a16:creationId xmlns:a16="http://schemas.microsoft.com/office/drawing/2014/main" id="{2AD10F8B-D26D-4ADC-98C2-1FDBF91D7F3F}"/>
              </a:ext>
            </a:extLst>
          </p:cNvPr>
          <p:cNvSpPr txBox="1">
            <a:spLocks/>
          </p:cNvSpPr>
          <p:nvPr/>
        </p:nvSpPr>
        <p:spPr>
          <a:xfrm>
            <a:off x="10477944" y="913931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IoT Geeks</a:t>
            </a:r>
          </a:p>
        </p:txBody>
      </p:sp>
    </p:spTree>
    <p:extLst>
      <p:ext uri="{BB962C8B-B14F-4D97-AF65-F5344CB8AC3E}">
        <p14:creationId xmlns:p14="http://schemas.microsoft.com/office/powerpoint/2010/main" val="405003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Step1: Assemble Motors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D5D8-4CB6-4486-A43B-9CBFA5ED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D60424-BEA6-443E-81D3-52AD6868A9B7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IoT Geeks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34598A-ED6B-46E1-AADD-74C3FB0CA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83" y="931673"/>
            <a:ext cx="7319634" cy="5488617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65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Step2: Assemble Wheels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BAE73-FFD4-46FB-8388-56010888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A2DD272-2654-412C-B46B-36B9C87D4813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IoT Geeks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8595A-DF3C-4C28-A92C-299BA5640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74" y="931673"/>
            <a:ext cx="7319634" cy="5488617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798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Step3: Place MPU &amp; Arduino on breadboard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1A4B6-3A4D-4081-894A-18F4D3B8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BFB7AFA-001E-44D5-ACA7-C01F419768F3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IoT Geeks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FD5B8-6AC9-485E-9E8C-007EC8B00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83" y="931673"/>
            <a:ext cx="7319634" cy="5488617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94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Step4: Place Motor 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096E1-655E-4F58-B079-C17C6ADF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16628B1-306A-49A8-A1AA-1BB3C987D699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IoT Geeks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EBA71-1B97-4D5E-B64D-43865629E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83" y="931673"/>
            <a:ext cx="7319634" cy="5488617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272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Step5: Stick Battery on Chassis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E2867-E6F5-4284-AB4E-ED44C683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7DB0A86-8367-4E7E-A389-BCB885F81300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2D050"/>
                </a:solidFill>
              </a:rPr>
              <a:t>IoT Geeks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56F35-2A37-4A2E-A675-8215789B5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83" y="1122362"/>
            <a:ext cx="7319634" cy="5488617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50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Step6: Stick Breadboard on Battery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E2867-E6F5-4284-AB4E-ED44C683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7DB0A86-8367-4E7E-A389-BCB885F81300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 Geeks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E8E49-CBFD-4008-AB74-940FA64AF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83" y="1029597"/>
            <a:ext cx="7319634" cy="5488617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20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0B266-5130-4FF3-BF2B-C034F288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18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Step7: Circuit Connections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E2867-E6F5-4284-AB4E-ED44C683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933" y="83534"/>
            <a:ext cx="950534" cy="84813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7DB0A86-8367-4E7E-A389-BCB885F81300}"/>
              </a:ext>
            </a:extLst>
          </p:cNvPr>
          <p:cNvSpPr txBox="1">
            <a:spLocks/>
          </p:cNvSpPr>
          <p:nvPr/>
        </p:nvSpPr>
        <p:spPr>
          <a:xfrm>
            <a:off x="10555357" y="931673"/>
            <a:ext cx="1901687" cy="381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 Geeks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A408F-E910-46C6-845F-8CC6087DF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143"/>
            <a:ext cx="12192000" cy="4181275"/>
          </a:xfrm>
          <a:prstGeom prst="rect">
            <a:avLst/>
          </a:prstGeom>
          <a:ln w="3810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79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</TotalTime>
  <Words>110</Words>
  <Application>Microsoft Office PowerPoint</Application>
  <PresentationFormat>Widescreen</PresentationFormat>
  <Paragraphs>41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DIY Self-Balancing Robot</vt:lpstr>
      <vt:lpstr>What's in the Kit</vt:lpstr>
      <vt:lpstr>Step1: Assemble Motors</vt:lpstr>
      <vt:lpstr>Step2: Assemble Wheels</vt:lpstr>
      <vt:lpstr>Step3: Place MPU &amp; Arduino on breadboard</vt:lpstr>
      <vt:lpstr>Step4: Place Motor Driver</vt:lpstr>
      <vt:lpstr>Step5: Stick Battery on Chassis</vt:lpstr>
      <vt:lpstr>Step6: Stick Breadboard on Battery</vt:lpstr>
      <vt:lpstr>Step7: Circuit Connections </vt:lpstr>
      <vt:lpstr>Step8: Ready</vt:lpstr>
      <vt:lpstr>Demo!</vt:lpstr>
      <vt:lpstr>Questions!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It Yourself (DIY) Self-Balancing Robot</dc:title>
  <dc:creator>Durga</dc:creator>
  <cp:lastModifiedBy>Durga</cp:lastModifiedBy>
  <cp:revision>29</cp:revision>
  <dcterms:created xsi:type="dcterms:W3CDTF">2019-09-15T08:50:35Z</dcterms:created>
  <dcterms:modified xsi:type="dcterms:W3CDTF">2019-09-15T14:09:41Z</dcterms:modified>
</cp:coreProperties>
</file>